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9-bob. Auditoriya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Header va Footer nima?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Ular hujjatning takrorlanadigan qismlari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Ularni yaratish muhimdir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Header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Hujjatning yuqori qismida joylashadi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Sarlavha yoki muallif ismi bo'lishi mumkin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Har bir sahifada takrorlanadi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Footer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Hujjatning pastki qismida joylashadi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raqami yoki sana bo'lishi mumkin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Har bir sahifada takrorlanadi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Nima kiritish mumkin?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raqami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Muallif ismi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 nomi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Sana va vaqt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Maxfiylik belgisi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Header/Footer qo'shish jarayoni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Qo'shish (Insert) menyusidan foydalaning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Sarlavha yoki Pastki qismni tanlang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Kerakli matnni kiriting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Bir sahifani boshqacha qilish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Design menyusidan foydalaning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Birinchi sahifa boshqacha tanlang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Muqova sahifasida ko'rsatilmaydi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Header va Footer hujjatni yaxshilaydi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Ularni yaratish oson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vazifa: 172-173-betlar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8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9-bob. Auditoriya</dc:title>
  <dc:creator>EATR Ta'lim Platformasi</dc:creator>
  <cp:lastModifiedBy>EATR</cp:lastModifiedBy>
  <dcterms:created xsi:type="dcterms:W3CDTF">2026-08-09T09:42:46Z</dcterms:created>
  <dcterms:modified xsi:type="dcterms:W3CDTF">2026-08-09T09:42:46Z</dcterms:modified>
</cp:coreProperties>
</file>