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</p:sldIdLst>
  <p:sldSz cx="12192000" cy="6858000" type="screen16x9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presProps" Target="presProps.xml"/><Relationship Id="rId10" Type="http://schemas.openxmlformats.org/officeDocument/2006/relationships/slide" Target="slides/slide1.xml"/><Relationship Id="rId11" Type="http://schemas.openxmlformats.org/officeDocument/2006/relationships/slide" Target="slides/slide2.xml"/><Relationship Id="rId12" Type="http://schemas.openxmlformats.org/officeDocument/2006/relationships/slide" Target="slides/slide3.xml"/><Relationship Id="rId13" Type="http://schemas.openxmlformats.org/officeDocument/2006/relationships/slide" Target="slides/slide4.xml"/><Relationship Id="rId14" Type="http://schemas.openxmlformats.org/officeDocument/2006/relationships/slide" Target="slides/slide5.xml"/><Relationship Id="rId15" Type="http://schemas.openxmlformats.org/officeDocument/2006/relationships/slide" Target="slides/slide6.xml"/><Relationship Id="rId16" Type="http://schemas.openxmlformats.org/officeDocument/2006/relationships/slide" Target="slides/slide7.xml"/><Relationship Id="rId17" Type="http://schemas.openxmlformats.org/officeDocument/2006/relationships/slide" Target="slides/slide8.xml"/><Relationship Id="rId18" Type="http://schemas.openxmlformats.org/officeDocument/2006/relationships/slide" Target="slides/slide9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4400"/>
      </a:lvl1pPr>
    </p:titleStyle>
    <p:bodyStyle>
      <a:lvl1pPr>
        <a:defRPr sz="2000"/>
      </a:lvl1pPr>
    </p:bodyStyle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203A"/>
            </a:gs>
            <a:gs pos="100000">
              <a:srgbClr val="0E5A6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-tl"/>
          <p:cNvSpPr/>
          <p:nvPr/>
        </p:nvSpPr>
        <p:spPr>
          <a:xfrm>
            <a:off x="0" y="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-br"/>
          <p:cNvSpPr/>
          <p:nvPr/>
        </p:nvSpPr>
        <p:spPr>
          <a:xfrm>
            <a:off x="7992000" y="672800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acc-line"/>
          <p:cNvSpPr/>
          <p:nvPr/>
        </p:nvSpPr>
        <p:spPr>
          <a:xfrm>
            <a:off x="5096000" y="4180000"/>
            <a:ext cx="2000000" cy="56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990600" y="2350000"/>
            <a:ext cx="10210800" cy="1650000"/>
          </a:xfrm>
          <a:prstGeom prst="rect">
            <a:avLst/>
          </a:prstGeom>
          <a:noFill/>
        </p:spPr>
        <p:txBody>
          <a:bodyPr wrap="square" rtlCol="0" anchor="b">
            <a:normAutofit/>
          </a:bodyPr>
          <a:lstStyle/>
          <a:p>
            <a:pPr algn="ctr"/>
            <a:r>
              <a:rPr lang="uz-UZ" sz="4400" b="1" dirty="0">
                <a:solidFill>
                  <a:srgbClr val="FFFFFF"/>
                </a:solidFill>
              </a:rPr>
              <a:t>17-bob. Hujjatlar bilan ishlash</a:t>
            </a:r>
          </a:p>
        </p:txBody>
      </p:sp>
      <p:sp>
        <p:nvSpPr>
          <p:cNvPr id="6" name="Subtitle"/>
          <p:cNvSpPr txBox="1"/>
          <p:nvPr/>
        </p:nvSpPr>
        <p:spPr>
          <a:xfrm>
            <a:off x="990600" y="4330000"/>
            <a:ext cx="10210800" cy="7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algn="ctr"/>
            <a:r>
              <a:rPr lang="uz-UZ" sz="2000" dirty="0">
                <a:solidFill>
                  <a:srgbClr val="8FE9EC"/>
                </a:solidFill>
              </a:rPr>
              <a:t>EATR Ta'lim Platformasi</a:t>
            </a:r>
          </a:p>
        </p:txBody>
      </p:sp>
      <p:sp>
        <p:nvSpPr>
          <p:cNvPr id="7" name="Author"/>
          <p:cNvSpPr txBox="1"/>
          <p:nvPr/>
        </p:nvSpPr>
        <p:spPr>
          <a:xfrm>
            <a:off x="990600" y="6340000"/>
            <a:ext cx="10210800" cy="33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uz-UZ" sz="1100" dirty="0">
                <a:solidFill>
                  <a:srgbClr val="8FE9EC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Kirish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Diagramma raqamli ma'lumotlarni grafik ifoda.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Ma'lumotlarni tushunishni osonlashtiradi.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Trendlarni ko'rsatadi.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Diagramma nima?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Grafik shaklda ma'lumotlarni ko'rsatadi.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Turli diagramma turlari mavjud.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Ma'lumotlarni tahlil qilishda yordam beradi.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Ustunli diagramma (Column)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Kategoriyalarni solishtirish uchun ishlatiladi.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Sinf reytingini ko'rsatish uchun qulay.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Ma'lumotlar ustunlar ko'rinishida taqdim etiladi.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Satrli diagramma (Bar)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Uzun nomlarda solishtirish uchun mos.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Mamlakatlar bo'yicha tahlil o'tkazish mumkin.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Satrlar ko'rinishida ifodalanadi.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Chiziqli diagramma (Line)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Vaqt bo'yicha o'zgarishlarni ko'rsatadi.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Oylik savdo ma'lumotlarini tahlil qilishda foydali.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Chiziqlar orqali trendlarni aniqlash mumkin.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Doiraviy diagramma (Pie)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Ulushlarni ko'rsatish uchun ishlatiladi.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Byudjet taqsimoti misoli sifatida.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Qismlarning umumiydan foizini ifodalaydi.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Word/Excel da diagramma yaratish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Qo'shish (Insert) → Diagramma (Chart) ni tanlang.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Diagramma turini tanlang.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Ma'lumotlarni jadvalga kiritib, sarlavha qo'shing.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Xulosa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Diagrammalar ma'lumotlarni tushunishni osonlashtiradi.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Turli diagramma turlari maqsadga qarab tanlanadi.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Darslikda berilgan vazifani bajaring.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A2744"/>
      </a:dk2>
      <a:lt2>
        <a:srgbClr val="E7E6E6"/>
      </a:lt2>
      <a:accent1>
        <a:srgbClr val="1BDBE0"/>
      </a:accent1>
      <a:accent2>
        <a:srgbClr val="0FA3B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EATR</Application>
  <Slides>9</Slides>
  <Company>EATR Ta'lim Platformasi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17-bob. Hujjatlar bilan ishlash</dc:title>
  <dc:creator>EATR Ta'lim Platformasi</dc:creator>
  <cp:lastModifiedBy>EATR</cp:lastModifiedBy>
  <dcterms:created xsi:type="dcterms:W3CDTF">2026-08-09T09:42:31Z</dcterms:created>
  <dcterms:modified xsi:type="dcterms:W3CDTF">2026-08-09T09:42:31Z</dcterms:modified>
</cp:coreProperties>
</file>