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8-bob. Xavfsizlik texnikasi qoidalari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Hujjatga obyektlarni joylashtirish haqida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Microsoft Word dasturida turli obyektlar qo'shish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Obyektlar hujjatni yanada chiroyli qiladi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Obyekt turlari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Rasmlar va shakllar qo'shish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SmartArt yordamida diagrammalar yaratish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Jadval va diagrammalar qo'shish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SmartArt nima?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Chiroyli grafik shakldagi shablonlar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Tuzilma, jarayon yoki munosabatlarni ko'rsatadi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Turli xil turlarda mavjud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SmartArt turlari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Ro'yxat — ma'lumotlar ro'yxati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Jarayon — bosqichma-bosqich jarayonlar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Ierarxiya — tashkiliy sxema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Obyektlarni tartibga solish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Oldinga keltirish va orqaga suirish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Tekislash va guruhlash imkoniyatlari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Tartibga solish orqali ko'rinishni yaxshilash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Uyga vazifa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Darslik 166-171-betlar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SmartArt yordamida jarayon diagrammasi yarating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5 ta elementli diagramma bo'lishi kerak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Hujjatga obyektlarni qo'shish oson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SmartArt diagrammalari ma'lumotni tushunishni osonlashtiradi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Obyektlar yordamida hujjatlarni yanada chiroyli qiling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8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8-bob. Xavfsizlik texnikasi qoidalari</dc:title>
  <dc:creator>EATR Ta'lim Platformasi</dc:creator>
  <cp:lastModifiedBy>EATR</cp:lastModifiedBy>
  <dcterms:created xsi:type="dcterms:W3CDTF">2026-08-09T09:43:42Z</dcterms:created>
  <dcterms:modified xsi:type="dcterms:W3CDTF">2026-08-09T09:43:42Z</dcterms:modified>
</cp:coreProperties>
</file>