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12-bob. Tasvirlar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Sahifa/slayd izchilligi nima?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Muammo va ahamiyati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 maqsadi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Izchillik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Hujjatning yagona uslubi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va element joylashuvi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O'zaro bog'liqlik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Izchillikning ahamiyati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Professional ko'rinish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O'quvchini chalg'itmaslik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Brendni mustahkamlash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Word dasturida izchillik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Stillardan foydalanish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Mavzu (Theme) tanlash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 xil header/footer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Word dasturida sahifa chegaralari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 xil margin sozlamalari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dizaynini bir xil saqlash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Oson o'qilishi uchun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PowerPoint da izchillik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Slayd ustasi (Slide Master)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Bir joyda o'zgartirish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Barcha slaydda o'zgarishi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178-180-betlar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Izchillikni amalda qo'llash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O'z taqdimotlarini tayyorlash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Izchillik taqdimotning muhim qismi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O'quvchilar uchun foydali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Professional ko'rinish ta'minlaydi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12-bob. Tasvirlar</dc:title>
  <dc:creator>EATR Ta'lim Platformasi</dc:creator>
  <cp:lastModifiedBy>EATR</cp:lastModifiedBy>
  <dcterms:created xsi:type="dcterms:W3CDTF">2026-08-09T09:40:57Z</dcterms:created>
  <dcterms:modified xsi:type="dcterms:W3CDTF">2026-08-09T09:40:57Z</dcterms:modified>
</cp:coreProperties>
</file>