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</p:sldIdLst>
  <p:sldSz cx="12192000" cy="6858000" type="screen16x9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presProps" Target="presProps.xml"/><Relationship Id="rId10" Type="http://schemas.openxmlformats.org/officeDocument/2006/relationships/slide" Target="slides/slide1.xml"/><Relationship Id="rId11" Type="http://schemas.openxmlformats.org/officeDocument/2006/relationships/slide" Target="slides/slide2.xml"/><Relationship Id="rId12" Type="http://schemas.openxmlformats.org/officeDocument/2006/relationships/slide" Target="slides/slide3.xml"/><Relationship Id="rId13" Type="http://schemas.openxmlformats.org/officeDocument/2006/relationships/slide" Target="slides/slide4.xml"/><Relationship Id="rId14" Type="http://schemas.openxmlformats.org/officeDocument/2006/relationships/slide" Target="slides/slide5.xml"/><Relationship Id="rId15" Type="http://schemas.openxmlformats.org/officeDocument/2006/relationships/slide" Target="slides/slide6.xml"/><Relationship Id="rId16" Type="http://schemas.openxmlformats.org/officeDocument/2006/relationships/slide" Target="slides/slide7.xml"/><Relationship Id="rId17" Type="http://schemas.openxmlformats.org/officeDocument/2006/relationships/slide" Target="slides/slide8.xml"/><Relationship Id="rId18" Type="http://schemas.openxmlformats.org/officeDocument/2006/relationships/slide" Target="slides/slide9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sz="4400"/>
      </a:lvl1pPr>
    </p:titleStyle>
    <p:bodyStyle>
      <a:lvl1pPr>
        <a:defRPr sz="2000"/>
      </a:lvl1pPr>
    </p:bodyStyle>
    <p:otherStyle/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6203A"/>
            </a:gs>
            <a:gs pos="100000">
              <a:srgbClr val="0E5A6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-tl"/>
          <p:cNvSpPr/>
          <p:nvPr/>
        </p:nvSpPr>
        <p:spPr>
          <a:xfrm>
            <a:off x="0" y="0"/>
            <a:ext cx="4200000" cy="13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-br"/>
          <p:cNvSpPr/>
          <p:nvPr/>
        </p:nvSpPr>
        <p:spPr>
          <a:xfrm>
            <a:off x="7992000" y="6728000"/>
            <a:ext cx="4200000" cy="13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acc-line"/>
          <p:cNvSpPr/>
          <p:nvPr/>
        </p:nvSpPr>
        <p:spPr>
          <a:xfrm>
            <a:off x="5096000" y="4180000"/>
            <a:ext cx="2000000" cy="56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990600" y="2350000"/>
            <a:ext cx="10210800" cy="1650000"/>
          </a:xfrm>
          <a:prstGeom prst="rect">
            <a:avLst/>
          </a:prstGeom>
          <a:noFill/>
        </p:spPr>
        <p:txBody>
          <a:bodyPr wrap="square" rtlCol="0" anchor="b">
            <a:normAutofit/>
          </a:bodyPr>
          <a:lstStyle/>
          <a:p>
            <a:pPr algn="ctr"/>
            <a:r>
              <a:rPr lang="uz-UZ" sz="4400" b="1" dirty="0">
                <a:solidFill>
                  <a:srgbClr val="FFFFFF"/>
                </a:solidFill>
              </a:rPr>
              <a:t>7-bob. Tizimning xizmat davri</a:t>
            </a:r>
          </a:p>
        </p:txBody>
      </p:sp>
      <p:sp>
        <p:nvSpPr>
          <p:cNvPr id="6" name="Subtitle"/>
          <p:cNvSpPr txBox="1"/>
          <p:nvPr/>
        </p:nvSpPr>
        <p:spPr>
          <a:xfrm>
            <a:off x="990600" y="4330000"/>
            <a:ext cx="10210800" cy="700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algn="ctr"/>
            <a:r>
              <a:rPr lang="uz-UZ" sz="2000" dirty="0">
                <a:solidFill>
                  <a:srgbClr val="8FE9EC"/>
                </a:solidFill>
              </a:rPr>
              <a:t>EATR Ta'lim Platformasi</a:t>
            </a:r>
          </a:p>
        </p:txBody>
      </p:sp>
      <p:sp>
        <p:nvSpPr>
          <p:cNvPr id="7" name="Author"/>
          <p:cNvSpPr txBox="1"/>
          <p:nvPr/>
        </p:nvSpPr>
        <p:spPr>
          <a:xfrm>
            <a:off x="990600" y="6340000"/>
            <a:ext cx="10210800" cy="33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uz-UZ" sz="1100" dirty="0">
                <a:solidFill>
                  <a:srgbClr val="8FE9EC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Kirish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Sahifa maketi va auditoriya haqida ma'lumot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Hujjatlar uchun muhim tamoyillar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Maqsadga mos formatni tanlash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Sahifa maketi nima?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Hujjatning umumiy ko'rinishi va elementi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Shrift, rang, ustunlar va chegaralar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Sahifa maketi muhimligi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Auditoriyani tahlil qilish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Auditoriya turlarini aniqlash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Mos hujjatlarni tanlash uslublari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Har bir auditoriya uchun maxsus yondashuv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Auditoriya turlari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Bolalar: Darslik, ko'rgazma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Biznes: Hisobot, taklif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Ilmiy: Maqola, dissertatsiya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Maqsadga mos format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A4 — standart hujjatlar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A5 — bukletlar, qo'llanmalar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Gorizontal A4 — jadvallar, taqdimotlar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Muhim tamoyillar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3 ta shrift ishlatish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Rang palitrasini cheklash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Yetarli bo'sh joy qoldirish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Sarlavhalar ierarxiyasi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Sarlavhalar o'rinlari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Muvofiq ierarxiya yaratish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Oson o'qilishi uchun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"/>
          <p:cNvSpPr/>
          <p:nvPr/>
        </p:nvSpPr>
        <p:spPr>
          <a:xfrm>
            <a:off x="0" y="0"/>
            <a:ext cx="12192000" cy="1150000"/>
          </a:xfrm>
          <a:prstGeom prst="rect">
            <a:avLst/>
          </a:prstGeom>
          <a:gradFill rotWithShape="1">
            <a:gsLst>
              <a:gs pos="0">
                <a:srgbClr val="16203A"/>
              </a:gs>
              <a:gs pos="100000">
                <a:srgbClr val="0FA3B1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3" name="accent"/>
          <p:cNvSpPr/>
          <p:nvPr/>
        </p:nvSpPr>
        <p:spPr>
          <a:xfrm>
            <a:off x="0" y="1150000"/>
            <a:ext cx="12192000" cy="50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4" name="footer"/>
          <p:cNvSpPr/>
          <p:nvPr/>
        </p:nvSpPr>
        <p:spPr>
          <a:xfrm>
            <a:off x="0" y="6750000"/>
            <a:ext cx="12192000" cy="108000"/>
          </a:xfrm>
          <a:prstGeom prst="rect">
            <a:avLst/>
          </a:prstGeom>
          <a:solidFill>
            <a:srgbClr val="1BDBE0"/>
          </a:solidFill>
          <a:ln>
            <a:noFill/>
          </a:ln>
        </p:spPr>
        <p:txBody>
          <a:bodyPr/>
          <a:lstStyle/>
          <a:p>
            <a:endParaRPr lang="uz-UZ"/>
          </a:p>
        </p:txBody>
      </p:sp>
      <p:sp>
        <p:nvSpPr>
          <p:cNvPr id="5" name="Title"/>
          <p:cNvSpPr txBox="1"/>
          <p:nvPr/>
        </p:nvSpPr>
        <p:spPr>
          <a:xfrm>
            <a:off x="685800" y="0"/>
            <a:ext cx="10820400" cy="1150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l"/>
            <a:r>
              <a:rPr lang="uz-UZ" sz="3200" b="1" dirty="0">
                <a:solidFill>
                  <a:srgbClr val="FFFFFF"/>
                </a:solidFill>
              </a:rPr>
              <a:t>Xulosa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731520" y="1500000"/>
            <a:ext cx="10728960" cy="5050000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Sahifa maketi va auditoriya tahlilining ahamiyati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Maqsadga mos hujjat yaratish</a:t>
            </a:r>
          </a:p>
          <a:p>
            <a:pPr marL="400050" indent="-400050">
              <a:spcBef>
                <a:spcPts val="900"/>
              </a:spcBef>
              <a:buClr>
                <a:srgbClr val="0FA3B1"/>
              </a:buClr>
              <a:buFont typeface="Arial" pitchFamily="34" charset="0"/>
              <a:buChar char="▸"/>
            </a:pPr>
            <a:r>
              <a:rPr lang="uz-UZ" sz="2000" dirty="0">
                <a:solidFill>
                  <a:srgbClr val="1A2744"/>
                </a:solidFill>
              </a:rPr>
              <a:t>Uyga vazifani bajarish</a:t>
            </a:r>
          </a:p>
        </p:txBody>
      </p:sp>
      <p:sp>
        <p:nvSpPr>
          <p:cNvPr id="7" name="FooterText"/>
          <p:cNvSpPr txBox="1"/>
          <p:nvPr/>
        </p:nvSpPr>
        <p:spPr>
          <a:xfrm>
            <a:off x="685800" y="6470000"/>
            <a:ext cx="108204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r"/>
            <a:r>
              <a:rPr lang="uz-UZ" sz="1000" dirty="0">
                <a:solidFill>
                  <a:srgbClr val="8A9BB0"/>
                </a:solidFill>
              </a:rPr>
              <a:t>EATR Ta'lim Platformasi</a:t>
            </a:r>
          </a:p>
        </p:txBody>
      </p:sp>
      <p:sp>
        <p:nvSpPr>
          <p:cNvPr id="8" name="AuthorFooter"/>
          <p:cNvSpPr txBox="1"/>
          <p:nvPr/>
        </p:nvSpPr>
        <p:spPr>
          <a:xfrm>
            <a:off x="685800" y="6470000"/>
            <a:ext cx="6800000" cy="26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uz-UZ" sz="1000" b="1" dirty="0">
                <a:solidFill>
                  <a:srgbClr val="0FA3B1"/>
                </a:solidFill>
              </a:rPr>
              <a:t>Xolmurodov Shuxrat Okboyevich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A2744"/>
      </a:dk2>
      <a:lt2>
        <a:srgbClr val="E7E6E6"/>
      </a:lt2>
      <a:accent1>
        <a:srgbClr val="1BDBE0"/>
      </a:accent1>
      <a:accent2>
        <a:srgbClr val="0FA3B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EATR</Application>
  <Slides>9</Slides>
  <Company>EATR Ta'lim Platformasi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7-bob. Tizimning xizmat davri</dc:title>
  <dc:creator>EATR Ta'lim Platformasi</dc:creator>
  <cp:lastModifiedBy>EATR</cp:lastModifiedBy>
  <dcterms:created xsi:type="dcterms:W3CDTF">2026-08-09T09:40:57Z</dcterms:created>
  <dcterms:modified xsi:type="dcterms:W3CDTF">2026-08-09T09:40:57Z</dcterms:modified>
</cp:coreProperties>
</file>