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3800" b="1" dirty="0">
                <a:solidFill>
                  <a:srgbClr val="FFFFFF"/>
                </a:solidFill>
              </a:rPr>
              <a:t>2-bob. Kiritish va chiqarish qurilmalari. Ta’lim maqsadlari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 hajmini kamaytirish muhim.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Arxivlash jarayoni haqida ma'lumot.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Internetda yuborish va xotirani tejash.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Arxivlash nima?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Bir yoki bir necha faylni siqish.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 hajmini kamaytirish jarayoni.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Yuqori samaradorlikka erishish.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Arxivlash dasturlari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WinRAR - .rar va .zip formatlari.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7-Zip - bepul va .7z formatini yaratadi.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WinZip - .zip formatida ishlaydi.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Arxiv yaratish bosqichlari (WinRAR)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 yoki papkani tanlang.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O'ng tugmasini bosing va 'Arxivga qo'shish' ni tanlang.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Arxiv nomini kiriting va 'OK' tugmasini bosing.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Siqish nisbatlari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Matn fayllari: 60-80%.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Rasmlar: 50-70%.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Dastur fayllari: 20-40%.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Arxivlashda parol qo'yish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Hujjatlarni himoya qilishda yordam.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Maxfiylikni ta'minlaydi.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Muammolardan saqlanish imkoniyati.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Uyga vazifa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 143-145-betlar.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WinRAR yordamida 3 ta fayl arxivi yarating.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Hajmlarini solishtiring.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 hajmini kamaytirishning afzalliklari.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Arxivlash jarayoni va dasturlari.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Uyga vazifa orqali amaliyot.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2-bob. Kiritish va chiqarish qurilmalari. Ta’lim maqsadlari</dc:title>
  <dc:creator>EATR Ta'lim Platformasi</dc:creator>
  <cp:lastModifiedBy>EATR</cp:lastModifiedBy>
  <dcterms:created xsi:type="dcterms:W3CDTF">2026-08-09T08:40:37Z</dcterms:created>
  <dcterms:modified xsi:type="dcterms:W3CDTF">2026-08-09T08:40:37Z</dcterms:modified>
</cp:coreProperties>
</file>