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14-bob. Stillar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Xatolarni tekshirish dasturlari haqida ma'lumot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Microsoft Word dasturida xatolarni aniqlash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Imlo va grammatika muhimligi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Xatolarni aniqlash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Qizil chiziq — imlo xatosi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Ko'k chiziq — grammatika xatosi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Yashil chiziq — uslub xatosi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Imlo va grammatika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Ko'rib chiqish (Review) bo'limi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Imlo va grammatika tekshiruvi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Muqobil variantlar tanlash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AutoCorrect funksiyasi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Avtoto'g'irlash imkoniyatlari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 → Variantlar → Imlo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Maxsus qisqartmalarni avtomatik to'g'irlash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Grammarli xatolar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Word dasturi qisman grammatikani tekshiradi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Maxsus dasturlar tavsiya etiladi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To'liq tekshirish uchun qo'shimcha dasturlar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Ko'p ishlatiladigan xatolar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Avtomatik to'g'rilanishi mumkin bo'lgan xatolar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Kengaytirilgan shaklga aylantirish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Osonlik bilan tuzatish imkoniyatlari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Uyga vazifa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Darslikdagi materialni o'rganish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186-187-betlarni o'qish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Amaliy mashqlar bajarish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Xatolarni tekshirish dasturlari ta'limda muhim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Microsoft Word funksiyalaridan foydalanish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Kengaytirilgan dasturlar haqida ma'lumot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14-bob. Stillar</dc:title>
  <dc:creator>EATR Ta'lim Platformasi</dc:creator>
  <cp:lastModifiedBy>EATR</cp:lastModifiedBy>
  <dcterms:created xsi:type="dcterms:W3CDTF">2026-08-09T09:41:52Z</dcterms:created>
  <dcterms:modified xsi:type="dcterms:W3CDTF">2026-08-09T09:41:52Z</dcterms:modified>
</cp:coreProperties>
</file>