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10"/>
    <p:sldId id="257" r:id="rId11"/>
    <p:sldId id="258" r:id="rId12"/>
    <p:sldId id="259" r:id="rId13"/>
    <p:sldId id="260" r:id="rId14"/>
    <p:sldId id="261" r:id="rId15"/>
    <p:sldId id="262" r:id="rId16"/>
    <p:sldId id="263" r:id="rId17"/>
    <p:sldId id="264" r:id="rId18"/>
  </p:sldIdLst>
  <p:sldSz cx="12192000" cy="6858000" type="screen16x9"/>
  <p:notesSz cx="6858000" cy="9144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presProps" Target="presProps.xml"/><Relationship Id="rId10" Type="http://schemas.openxmlformats.org/officeDocument/2006/relationships/slide" Target="slides/slide1.xml"/><Relationship Id="rId11" Type="http://schemas.openxmlformats.org/officeDocument/2006/relationships/slide" Target="slides/slide2.xml"/><Relationship Id="rId12" Type="http://schemas.openxmlformats.org/officeDocument/2006/relationships/slide" Target="slides/slide3.xml"/><Relationship Id="rId13" Type="http://schemas.openxmlformats.org/officeDocument/2006/relationships/slide" Target="slides/slide4.xml"/><Relationship Id="rId14" Type="http://schemas.openxmlformats.org/officeDocument/2006/relationships/slide" Target="slides/slide5.xml"/><Relationship Id="rId15" Type="http://schemas.openxmlformats.org/officeDocument/2006/relationships/slide" Target="slides/slide6.xml"/><Relationship Id="rId16" Type="http://schemas.openxmlformats.org/officeDocument/2006/relationships/slide" Target="slides/slide7.xml"/><Relationship Id="rId17" Type="http://schemas.openxmlformats.org/officeDocument/2006/relationships/slide" Target="slides/slide8.xml"/><Relationship Id="rId18" Type="http://schemas.openxmlformats.org/officeDocument/2006/relationships/slide" Target="slides/slide9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sz="4400"/>
      </a:lvl1pPr>
    </p:titleStyle>
    <p:bodyStyle>
      <a:lvl1pPr>
        <a:defRPr sz="2000"/>
      </a:lvl1pPr>
    </p:bodyStyle>
    <p:otherStyle/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16203A"/>
            </a:gs>
            <a:gs pos="100000">
              <a:srgbClr val="0E5A66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cc-tl"/>
          <p:cNvSpPr/>
          <p:nvPr/>
        </p:nvSpPr>
        <p:spPr>
          <a:xfrm>
            <a:off x="0" y="0"/>
            <a:ext cx="4200000" cy="130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3" name="acc-br"/>
          <p:cNvSpPr/>
          <p:nvPr/>
        </p:nvSpPr>
        <p:spPr>
          <a:xfrm>
            <a:off x="7992000" y="6728000"/>
            <a:ext cx="4200000" cy="130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4" name="acc-line"/>
          <p:cNvSpPr/>
          <p:nvPr/>
        </p:nvSpPr>
        <p:spPr>
          <a:xfrm>
            <a:off x="5096000" y="4180000"/>
            <a:ext cx="2000000" cy="56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5" name="Title"/>
          <p:cNvSpPr txBox="1"/>
          <p:nvPr/>
        </p:nvSpPr>
        <p:spPr>
          <a:xfrm>
            <a:off x="990600" y="2350000"/>
            <a:ext cx="10210800" cy="1650000"/>
          </a:xfrm>
          <a:prstGeom prst="rect">
            <a:avLst/>
          </a:prstGeom>
          <a:noFill/>
        </p:spPr>
        <p:txBody>
          <a:bodyPr wrap="square" rtlCol="0" anchor="b">
            <a:normAutofit/>
          </a:bodyPr>
          <a:lstStyle/>
          <a:p>
            <a:pPr algn="ctr"/>
            <a:r>
              <a:rPr lang="uz-UZ" sz="4400" b="1" dirty="0">
                <a:solidFill>
                  <a:srgbClr val="FFFFFF"/>
                </a:solidFill>
              </a:rPr>
              <a:t>6-bob. AKTni turli sohalarga joriy etish</a:t>
            </a:r>
          </a:p>
        </p:txBody>
      </p:sp>
      <p:sp>
        <p:nvSpPr>
          <p:cNvPr id="6" name="Subtitle"/>
          <p:cNvSpPr txBox="1"/>
          <p:nvPr/>
        </p:nvSpPr>
        <p:spPr>
          <a:xfrm>
            <a:off x="990600" y="4330000"/>
            <a:ext cx="10210800" cy="700000"/>
          </a:xfrm>
          <a:prstGeom prst="rect">
            <a:avLst/>
          </a:prstGeom>
          <a:noFill/>
        </p:spPr>
        <p:txBody>
          <a:bodyPr wrap="square" rtlCol="0" anchor="t"/>
          <a:lstStyle/>
          <a:p>
            <a:pPr algn="ctr"/>
            <a:r>
              <a:rPr lang="uz-UZ" sz="2000" dirty="0">
                <a:solidFill>
                  <a:srgbClr val="8FE9EC"/>
                </a:solidFill>
              </a:rPr>
              <a:t>EATR Ta'lim Platformasi</a:t>
            </a:r>
          </a:p>
        </p:txBody>
      </p:sp>
      <p:sp>
        <p:nvSpPr>
          <p:cNvPr id="7" name="Author"/>
          <p:cNvSpPr txBox="1"/>
          <p:nvPr/>
        </p:nvSpPr>
        <p:spPr>
          <a:xfrm>
            <a:off x="990600" y="6340000"/>
            <a:ext cx="10210800" cy="33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ctr"/>
            <a:r>
              <a:rPr lang="uz-UZ" sz="1100" dirty="0">
                <a:solidFill>
                  <a:srgbClr val="8FE9EC"/>
                </a:solidFill>
              </a:rPr>
              <a:t>Xolmurodov Shuxrat Okboyevich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B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"/>
          <p:cNvSpPr/>
          <p:nvPr/>
        </p:nvSpPr>
        <p:spPr>
          <a:xfrm>
            <a:off x="0" y="0"/>
            <a:ext cx="12192000" cy="1150000"/>
          </a:xfrm>
          <a:prstGeom prst="rect">
            <a:avLst/>
          </a:prstGeom>
          <a:gradFill rotWithShape="1">
            <a:gsLst>
              <a:gs pos="0">
                <a:srgbClr val="16203A"/>
              </a:gs>
              <a:gs pos="100000">
                <a:srgbClr val="0FA3B1"/>
              </a:gs>
            </a:gsLst>
            <a:lin ang="0" scaled="1"/>
          </a:gra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3" name="accent"/>
          <p:cNvSpPr/>
          <p:nvPr/>
        </p:nvSpPr>
        <p:spPr>
          <a:xfrm>
            <a:off x="0" y="1150000"/>
            <a:ext cx="12192000" cy="50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4" name="footer"/>
          <p:cNvSpPr/>
          <p:nvPr/>
        </p:nvSpPr>
        <p:spPr>
          <a:xfrm>
            <a:off x="0" y="6750000"/>
            <a:ext cx="12192000" cy="108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5" name="Title"/>
          <p:cNvSpPr txBox="1"/>
          <p:nvPr/>
        </p:nvSpPr>
        <p:spPr>
          <a:xfrm>
            <a:off x="685800" y="0"/>
            <a:ext cx="10820400" cy="115000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algn="l"/>
            <a:r>
              <a:rPr lang="uz-UZ" sz="3200" b="1" dirty="0">
                <a:solidFill>
                  <a:srgbClr val="FFFFFF"/>
                </a:solidFill>
              </a:rPr>
              <a:t>Kirish</a:t>
            </a:r>
          </a:p>
        </p:txBody>
      </p:sp>
      <p:sp>
        <p:nvSpPr>
          <p:cNvPr id="6" name="Body"/>
          <p:cNvSpPr txBox="1"/>
          <p:nvPr/>
        </p:nvSpPr>
        <p:spPr>
          <a:xfrm>
            <a:off x="731520" y="1500000"/>
            <a:ext cx="10728960" cy="50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Tasvirning rangi va sifati muhim.</a:t>
            </a:r>
          </a:p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Yorqinlik va kontrastning ahamiyati.</a:t>
            </a:r>
          </a:p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Ranglarni boshqarish usullari.</a:t>
            </a:r>
          </a:p>
        </p:txBody>
      </p:sp>
      <p:sp>
        <p:nvSpPr>
          <p:cNvPr id="7" name="FooterText"/>
          <p:cNvSpPr txBox="1"/>
          <p:nvPr/>
        </p:nvSpPr>
        <p:spPr>
          <a:xfrm>
            <a:off x="685800" y="6470000"/>
            <a:ext cx="10820400" cy="26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r"/>
            <a:r>
              <a:rPr lang="uz-UZ" sz="1000" dirty="0">
                <a:solidFill>
                  <a:srgbClr val="8A9BB0"/>
                </a:solidFill>
              </a:rPr>
              <a:t>EATR Ta'lim Platformasi</a:t>
            </a:r>
          </a:p>
        </p:txBody>
      </p:sp>
      <p:sp>
        <p:nvSpPr>
          <p:cNvPr id="8" name="AuthorFooter"/>
          <p:cNvSpPr txBox="1"/>
          <p:nvPr/>
        </p:nvSpPr>
        <p:spPr>
          <a:xfrm>
            <a:off x="685800" y="6470000"/>
            <a:ext cx="6800000" cy="26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uz-UZ" sz="1000" b="1" dirty="0">
                <a:solidFill>
                  <a:srgbClr val="0FA3B1"/>
                </a:solidFill>
              </a:rPr>
              <a:t>Xolmurodov Shuxrat Okboyevich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B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"/>
          <p:cNvSpPr/>
          <p:nvPr/>
        </p:nvSpPr>
        <p:spPr>
          <a:xfrm>
            <a:off x="0" y="0"/>
            <a:ext cx="12192000" cy="1150000"/>
          </a:xfrm>
          <a:prstGeom prst="rect">
            <a:avLst/>
          </a:prstGeom>
          <a:gradFill rotWithShape="1">
            <a:gsLst>
              <a:gs pos="0">
                <a:srgbClr val="16203A"/>
              </a:gs>
              <a:gs pos="100000">
                <a:srgbClr val="0FA3B1"/>
              </a:gs>
            </a:gsLst>
            <a:lin ang="0" scaled="1"/>
          </a:gra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3" name="accent"/>
          <p:cNvSpPr/>
          <p:nvPr/>
        </p:nvSpPr>
        <p:spPr>
          <a:xfrm>
            <a:off x="0" y="1150000"/>
            <a:ext cx="12192000" cy="50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4" name="footer"/>
          <p:cNvSpPr/>
          <p:nvPr/>
        </p:nvSpPr>
        <p:spPr>
          <a:xfrm>
            <a:off x="0" y="6750000"/>
            <a:ext cx="12192000" cy="108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5" name="Title"/>
          <p:cNvSpPr txBox="1"/>
          <p:nvPr/>
        </p:nvSpPr>
        <p:spPr>
          <a:xfrm>
            <a:off x="685800" y="0"/>
            <a:ext cx="10820400" cy="115000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algn="l"/>
            <a:r>
              <a:rPr lang="uz-UZ" sz="3200" b="1" dirty="0">
                <a:solidFill>
                  <a:srgbClr val="FFFFFF"/>
                </a:solidFill>
              </a:rPr>
              <a:t>Yorqinlik (Brightness)</a:t>
            </a:r>
          </a:p>
        </p:txBody>
      </p:sp>
      <p:sp>
        <p:nvSpPr>
          <p:cNvPr id="6" name="Body"/>
          <p:cNvSpPr txBox="1"/>
          <p:nvPr/>
        </p:nvSpPr>
        <p:spPr>
          <a:xfrm>
            <a:off x="731520" y="1500000"/>
            <a:ext cx="10728960" cy="50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Rasmning umumiy yorug'lik darajasi.</a:t>
            </a:r>
          </a:p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Oshirish rasmni oqlashtiradi.</a:t>
            </a:r>
          </a:p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Kamaytirish qoralatadi.</a:t>
            </a:r>
          </a:p>
        </p:txBody>
      </p:sp>
      <p:sp>
        <p:nvSpPr>
          <p:cNvPr id="7" name="FooterText"/>
          <p:cNvSpPr txBox="1"/>
          <p:nvPr/>
        </p:nvSpPr>
        <p:spPr>
          <a:xfrm>
            <a:off x="685800" y="6470000"/>
            <a:ext cx="10820400" cy="26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r"/>
            <a:r>
              <a:rPr lang="uz-UZ" sz="1000" dirty="0">
                <a:solidFill>
                  <a:srgbClr val="8A9BB0"/>
                </a:solidFill>
              </a:rPr>
              <a:t>EATR Ta'lim Platformasi</a:t>
            </a:r>
          </a:p>
        </p:txBody>
      </p:sp>
      <p:sp>
        <p:nvSpPr>
          <p:cNvPr id="8" name="AuthorFooter"/>
          <p:cNvSpPr txBox="1"/>
          <p:nvPr/>
        </p:nvSpPr>
        <p:spPr>
          <a:xfrm>
            <a:off x="685800" y="6470000"/>
            <a:ext cx="6800000" cy="26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uz-UZ" sz="1000" b="1" dirty="0">
                <a:solidFill>
                  <a:srgbClr val="0FA3B1"/>
                </a:solidFill>
              </a:rPr>
              <a:t>Xolmurodov Shuxrat Okboyevich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B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"/>
          <p:cNvSpPr/>
          <p:nvPr/>
        </p:nvSpPr>
        <p:spPr>
          <a:xfrm>
            <a:off x="0" y="0"/>
            <a:ext cx="12192000" cy="1150000"/>
          </a:xfrm>
          <a:prstGeom prst="rect">
            <a:avLst/>
          </a:prstGeom>
          <a:gradFill rotWithShape="1">
            <a:gsLst>
              <a:gs pos="0">
                <a:srgbClr val="16203A"/>
              </a:gs>
              <a:gs pos="100000">
                <a:srgbClr val="0FA3B1"/>
              </a:gs>
            </a:gsLst>
            <a:lin ang="0" scaled="1"/>
          </a:gra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3" name="accent"/>
          <p:cNvSpPr/>
          <p:nvPr/>
        </p:nvSpPr>
        <p:spPr>
          <a:xfrm>
            <a:off x="0" y="1150000"/>
            <a:ext cx="12192000" cy="50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4" name="footer"/>
          <p:cNvSpPr/>
          <p:nvPr/>
        </p:nvSpPr>
        <p:spPr>
          <a:xfrm>
            <a:off x="0" y="6750000"/>
            <a:ext cx="12192000" cy="108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5" name="Title"/>
          <p:cNvSpPr txBox="1"/>
          <p:nvPr/>
        </p:nvSpPr>
        <p:spPr>
          <a:xfrm>
            <a:off x="685800" y="0"/>
            <a:ext cx="10820400" cy="115000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algn="l"/>
            <a:r>
              <a:rPr lang="uz-UZ" sz="3200" b="1" dirty="0">
                <a:solidFill>
                  <a:srgbClr val="FFFFFF"/>
                </a:solidFill>
              </a:rPr>
              <a:t>Kontrast (Contrast)</a:t>
            </a:r>
          </a:p>
        </p:txBody>
      </p:sp>
      <p:sp>
        <p:nvSpPr>
          <p:cNvPr id="6" name="Body"/>
          <p:cNvSpPr txBox="1"/>
          <p:nvPr/>
        </p:nvSpPr>
        <p:spPr>
          <a:xfrm>
            <a:off x="731520" y="1500000"/>
            <a:ext cx="10728960" cy="50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Eng yorug' va eng qorang'u qismlar farqi.</a:t>
            </a:r>
          </a:p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Yuqori kontrast rang farqini kuchaytiradi.</a:t>
            </a:r>
          </a:p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Past kontrast sust rang farqini ko'rsatadi.</a:t>
            </a:r>
          </a:p>
        </p:txBody>
      </p:sp>
      <p:sp>
        <p:nvSpPr>
          <p:cNvPr id="7" name="FooterText"/>
          <p:cNvSpPr txBox="1"/>
          <p:nvPr/>
        </p:nvSpPr>
        <p:spPr>
          <a:xfrm>
            <a:off x="685800" y="6470000"/>
            <a:ext cx="10820400" cy="26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r"/>
            <a:r>
              <a:rPr lang="uz-UZ" sz="1000" dirty="0">
                <a:solidFill>
                  <a:srgbClr val="8A9BB0"/>
                </a:solidFill>
              </a:rPr>
              <a:t>EATR Ta'lim Platformasi</a:t>
            </a:r>
          </a:p>
        </p:txBody>
      </p:sp>
      <p:sp>
        <p:nvSpPr>
          <p:cNvPr id="8" name="AuthorFooter"/>
          <p:cNvSpPr txBox="1"/>
          <p:nvPr/>
        </p:nvSpPr>
        <p:spPr>
          <a:xfrm>
            <a:off x="685800" y="6470000"/>
            <a:ext cx="6800000" cy="26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uz-UZ" sz="1000" b="1" dirty="0">
                <a:solidFill>
                  <a:srgbClr val="0FA3B1"/>
                </a:solidFill>
              </a:rPr>
              <a:t>Xolmurodov Shuxrat Okboyevich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B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"/>
          <p:cNvSpPr/>
          <p:nvPr/>
        </p:nvSpPr>
        <p:spPr>
          <a:xfrm>
            <a:off x="0" y="0"/>
            <a:ext cx="12192000" cy="1150000"/>
          </a:xfrm>
          <a:prstGeom prst="rect">
            <a:avLst/>
          </a:prstGeom>
          <a:gradFill rotWithShape="1">
            <a:gsLst>
              <a:gs pos="0">
                <a:srgbClr val="16203A"/>
              </a:gs>
              <a:gs pos="100000">
                <a:srgbClr val="0FA3B1"/>
              </a:gs>
            </a:gsLst>
            <a:lin ang="0" scaled="1"/>
          </a:gra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3" name="accent"/>
          <p:cNvSpPr/>
          <p:nvPr/>
        </p:nvSpPr>
        <p:spPr>
          <a:xfrm>
            <a:off x="0" y="1150000"/>
            <a:ext cx="12192000" cy="50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4" name="footer"/>
          <p:cNvSpPr/>
          <p:nvPr/>
        </p:nvSpPr>
        <p:spPr>
          <a:xfrm>
            <a:off x="0" y="6750000"/>
            <a:ext cx="12192000" cy="108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5" name="Title"/>
          <p:cNvSpPr txBox="1"/>
          <p:nvPr/>
        </p:nvSpPr>
        <p:spPr>
          <a:xfrm>
            <a:off x="685800" y="0"/>
            <a:ext cx="10820400" cy="115000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algn="l"/>
            <a:r>
              <a:rPr lang="uz-UZ" sz="3200" b="1" dirty="0">
                <a:solidFill>
                  <a:srgbClr val="FFFFFF"/>
                </a:solidFill>
              </a:rPr>
              <a:t>Ranglarni sozlash</a:t>
            </a:r>
          </a:p>
        </p:txBody>
      </p:sp>
      <p:sp>
        <p:nvSpPr>
          <p:cNvPr id="6" name="Body"/>
          <p:cNvSpPr txBox="1"/>
          <p:nvPr/>
        </p:nvSpPr>
        <p:spPr>
          <a:xfrm>
            <a:off x="731520" y="1500000"/>
            <a:ext cx="10728960" cy="50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To'yinish ranglarning to'yinganlik darajasi.</a:t>
            </a:r>
          </a:p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Rang toni issiq/sovuq muvozanati.</a:t>
            </a:r>
          </a:p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Ranglash butun rasmga bitta rang berish.</a:t>
            </a:r>
          </a:p>
        </p:txBody>
      </p:sp>
      <p:sp>
        <p:nvSpPr>
          <p:cNvPr id="7" name="FooterText"/>
          <p:cNvSpPr txBox="1"/>
          <p:nvPr/>
        </p:nvSpPr>
        <p:spPr>
          <a:xfrm>
            <a:off x="685800" y="6470000"/>
            <a:ext cx="10820400" cy="26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r"/>
            <a:r>
              <a:rPr lang="uz-UZ" sz="1000" dirty="0">
                <a:solidFill>
                  <a:srgbClr val="8A9BB0"/>
                </a:solidFill>
              </a:rPr>
              <a:t>EATR Ta'lim Platformasi</a:t>
            </a:r>
          </a:p>
        </p:txBody>
      </p:sp>
      <p:sp>
        <p:nvSpPr>
          <p:cNvPr id="8" name="AuthorFooter"/>
          <p:cNvSpPr txBox="1"/>
          <p:nvPr/>
        </p:nvSpPr>
        <p:spPr>
          <a:xfrm>
            <a:off x="685800" y="6470000"/>
            <a:ext cx="6800000" cy="26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uz-UZ" sz="1000" b="1" dirty="0">
                <a:solidFill>
                  <a:srgbClr val="0FA3B1"/>
                </a:solidFill>
              </a:rPr>
              <a:t>Xolmurodov Shuxrat Okboyevich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B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"/>
          <p:cNvSpPr/>
          <p:nvPr/>
        </p:nvSpPr>
        <p:spPr>
          <a:xfrm>
            <a:off x="0" y="0"/>
            <a:ext cx="12192000" cy="1150000"/>
          </a:xfrm>
          <a:prstGeom prst="rect">
            <a:avLst/>
          </a:prstGeom>
          <a:gradFill rotWithShape="1">
            <a:gsLst>
              <a:gs pos="0">
                <a:srgbClr val="16203A"/>
              </a:gs>
              <a:gs pos="100000">
                <a:srgbClr val="0FA3B1"/>
              </a:gs>
            </a:gsLst>
            <a:lin ang="0" scaled="1"/>
          </a:gra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3" name="accent"/>
          <p:cNvSpPr/>
          <p:nvPr/>
        </p:nvSpPr>
        <p:spPr>
          <a:xfrm>
            <a:off x="0" y="1150000"/>
            <a:ext cx="12192000" cy="50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4" name="footer"/>
          <p:cNvSpPr/>
          <p:nvPr/>
        </p:nvSpPr>
        <p:spPr>
          <a:xfrm>
            <a:off x="0" y="6750000"/>
            <a:ext cx="12192000" cy="108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5" name="Title"/>
          <p:cNvSpPr txBox="1"/>
          <p:nvPr/>
        </p:nvSpPr>
        <p:spPr>
          <a:xfrm>
            <a:off x="685800" y="0"/>
            <a:ext cx="10820400" cy="115000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algn="l"/>
            <a:r>
              <a:rPr lang="uz-UZ" sz="3200" b="1" dirty="0">
                <a:solidFill>
                  <a:srgbClr val="FFFFFF"/>
                </a:solidFill>
              </a:rPr>
              <a:t>Aniqlik (Sharpness)</a:t>
            </a:r>
          </a:p>
        </p:txBody>
      </p:sp>
      <p:sp>
        <p:nvSpPr>
          <p:cNvPr id="6" name="Body"/>
          <p:cNvSpPr txBox="1"/>
          <p:nvPr/>
        </p:nvSpPr>
        <p:spPr>
          <a:xfrm>
            <a:off x="731520" y="1500000"/>
            <a:ext cx="10728960" cy="50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Rasmni o'tkirlashtirish chetlarni aniqlashtiradi.</a:t>
            </a:r>
          </a:p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Matn va detallar ko'zga tashlanadi.</a:t>
            </a:r>
          </a:p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Loyqalashtirish silliq ko'rinish beradi.</a:t>
            </a:r>
          </a:p>
        </p:txBody>
      </p:sp>
      <p:sp>
        <p:nvSpPr>
          <p:cNvPr id="7" name="FooterText"/>
          <p:cNvSpPr txBox="1"/>
          <p:nvPr/>
        </p:nvSpPr>
        <p:spPr>
          <a:xfrm>
            <a:off x="685800" y="6470000"/>
            <a:ext cx="10820400" cy="26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r"/>
            <a:r>
              <a:rPr lang="uz-UZ" sz="1000" dirty="0">
                <a:solidFill>
                  <a:srgbClr val="8A9BB0"/>
                </a:solidFill>
              </a:rPr>
              <a:t>EATR Ta'lim Platformasi</a:t>
            </a:r>
          </a:p>
        </p:txBody>
      </p:sp>
      <p:sp>
        <p:nvSpPr>
          <p:cNvPr id="8" name="AuthorFooter"/>
          <p:cNvSpPr txBox="1"/>
          <p:nvPr/>
        </p:nvSpPr>
        <p:spPr>
          <a:xfrm>
            <a:off x="685800" y="6470000"/>
            <a:ext cx="6800000" cy="26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uz-UZ" sz="1000" b="1" dirty="0">
                <a:solidFill>
                  <a:srgbClr val="0FA3B1"/>
                </a:solidFill>
              </a:rPr>
              <a:t>Xolmurodov Shuxrat Okboyevich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B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"/>
          <p:cNvSpPr/>
          <p:nvPr/>
        </p:nvSpPr>
        <p:spPr>
          <a:xfrm>
            <a:off x="0" y="0"/>
            <a:ext cx="12192000" cy="1150000"/>
          </a:xfrm>
          <a:prstGeom prst="rect">
            <a:avLst/>
          </a:prstGeom>
          <a:gradFill rotWithShape="1">
            <a:gsLst>
              <a:gs pos="0">
                <a:srgbClr val="16203A"/>
              </a:gs>
              <a:gs pos="100000">
                <a:srgbClr val="0FA3B1"/>
              </a:gs>
            </a:gsLst>
            <a:lin ang="0" scaled="1"/>
          </a:gra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3" name="accent"/>
          <p:cNvSpPr/>
          <p:nvPr/>
        </p:nvSpPr>
        <p:spPr>
          <a:xfrm>
            <a:off x="0" y="1150000"/>
            <a:ext cx="12192000" cy="50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4" name="footer"/>
          <p:cNvSpPr/>
          <p:nvPr/>
        </p:nvSpPr>
        <p:spPr>
          <a:xfrm>
            <a:off x="0" y="6750000"/>
            <a:ext cx="12192000" cy="108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5" name="Title"/>
          <p:cNvSpPr txBox="1"/>
          <p:nvPr/>
        </p:nvSpPr>
        <p:spPr>
          <a:xfrm>
            <a:off x="685800" y="0"/>
            <a:ext cx="10820400" cy="115000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algn="l"/>
            <a:r>
              <a:rPr lang="uz-UZ" sz="3200" b="1" dirty="0">
                <a:solidFill>
                  <a:srgbClr val="FFFFFF"/>
                </a:solidFill>
              </a:rPr>
              <a:t>Oldindan belgilangan uslublar</a:t>
            </a:r>
          </a:p>
        </p:txBody>
      </p:sp>
      <p:sp>
        <p:nvSpPr>
          <p:cNvPr id="6" name="Body"/>
          <p:cNvSpPr txBox="1"/>
          <p:nvPr/>
        </p:nvSpPr>
        <p:spPr>
          <a:xfrm>
            <a:off x="731520" y="1500000"/>
            <a:ext cx="10728960" cy="50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Word da 'Rasim uslublari' bo'limi.</a:t>
            </a:r>
          </a:p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Tayyor ramkalar va effektlar mavjud.</a:t>
            </a:r>
          </a:p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Doira, soya, aylantirish va boshqalar.</a:t>
            </a:r>
          </a:p>
        </p:txBody>
      </p:sp>
      <p:sp>
        <p:nvSpPr>
          <p:cNvPr id="7" name="FooterText"/>
          <p:cNvSpPr txBox="1"/>
          <p:nvPr/>
        </p:nvSpPr>
        <p:spPr>
          <a:xfrm>
            <a:off x="685800" y="6470000"/>
            <a:ext cx="10820400" cy="26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r"/>
            <a:r>
              <a:rPr lang="uz-UZ" sz="1000" dirty="0">
                <a:solidFill>
                  <a:srgbClr val="8A9BB0"/>
                </a:solidFill>
              </a:rPr>
              <a:t>EATR Ta'lim Platformasi</a:t>
            </a:r>
          </a:p>
        </p:txBody>
      </p:sp>
      <p:sp>
        <p:nvSpPr>
          <p:cNvPr id="8" name="AuthorFooter"/>
          <p:cNvSpPr txBox="1"/>
          <p:nvPr/>
        </p:nvSpPr>
        <p:spPr>
          <a:xfrm>
            <a:off x="685800" y="6470000"/>
            <a:ext cx="6800000" cy="26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uz-UZ" sz="1000" b="1" dirty="0">
                <a:solidFill>
                  <a:srgbClr val="0FA3B1"/>
                </a:solidFill>
              </a:rPr>
              <a:t>Xolmurodov Shuxrat Okboyevich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B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"/>
          <p:cNvSpPr/>
          <p:nvPr/>
        </p:nvSpPr>
        <p:spPr>
          <a:xfrm>
            <a:off x="0" y="0"/>
            <a:ext cx="12192000" cy="1150000"/>
          </a:xfrm>
          <a:prstGeom prst="rect">
            <a:avLst/>
          </a:prstGeom>
          <a:gradFill rotWithShape="1">
            <a:gsLst>
              <a:gs pos="0">
                <a:srgbClr val="16203A"/>
              </a:gs>
              <a:gs pos="100000">
                <a:srgbClr val="0FA3B1"/>
              </a:gs>
            </a:gsLst>
            <a:lin ang="0" scaled="1"/>
          </a:gra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3" name="accent"/>
          <p:cNvSpPr/>
          <p:nvPr/>
        </p:nvSpPr>
        <p:spPr>
          <a:xfrm>
            <a:off x="0" y="1150000"/>
            <a:ext cx="12192000" cy="50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4" name="footer"/>
          <p:cNvSpPr/>
          <p:nvPr/>
        </p:nvSpPr>
        <p:spPr>
          <a:xfrm>
            <a:off x="0" y="6750000"/>
            <a:ext cx="12192000" cy="108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5" name="Title"/>
          <p:cNvSpPr txBox="1"/>
          <p:nvPr/>
        </p:nvSpPr>
        <p:spPr>
          <a:xfrm>
            <a:off x="685800" y="0"/>
            <a:ext cx="10820400" cy="115000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algn="l"/>
            <a:r>
              <a:rPr lang="uz-UZ" sz="3200" b="1" dirty="0">
                <a:solidFill>
                  <a:srgbClr val="FFFFFF"/>
                </a:solidFill>
              </a:rPr>
              <a:t>Asl holatga qaytarish</a:t>
            </a:r>
          </a:p>
        </p:txBody>
      </p:sp>
      <p:sp>
        <p:nvSpPr>
          <p:cNvPr id="6" name="Body"/>
          <p:cNvSpPr txBox="1"/>
          <p:nvPr/>
        </p:nvSpPr>
        <p:spPr>
          <a:xfrm>
            <a:off x="731520" y="1500000"/>
            <a:ext cx="10728960" cy="50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Format → Rasm → Rasmni tiklash.</a:t>
            </a:r>
          </a:p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Barcha o'zgarishlarni bekor qiladi.</a:t>
            </a:r>
          </a:p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Rasmni asl holatiga keltiradi.</a:t>
            </a:r>
          </a:p>
        </p:txBody>
      </p:sp>
      <p:sp>
        <p:nvSpPr>
          <p:cNvPr id="7" name="FooterText"/>
          <p:cNvSpPr txBox="1"/>
          <p:nvPr/>
        </p:nvSpPr>
        <p:spPr>
          <a:xfrm>
            <a:off x="685800" y="6470000"/>
            <a:ext cx="10820400" cy="26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r"/>
            <a:r>
              <a:rPr lang="uz-UZ" sz="1000" dirty="0">
                <a:solidFill>
                  <a:srgbClr val="8A9BB0"/>
                </a:solidFill>
              </a:rPr>
              <a:t>EATR Ta'lim Platformasi</a:t>
            </a:r>
          </a:p>
        </p:txBody>
      </p:sp>
      <p:sp>
        <p:nvSpPr>
          <p:cNvPr id="8" name="AuthorFooter"/>
          <p:cNvSpPr txBox="1"/>
          <p:nvPr/>
        </p:nvSpPr>
        <p:spPr>
          <a:xfrm>
            <a:off x="685800" y="6470000"/>
            <a:ext cx="6800000" cy="26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uz-UZ" sz="1000" b="1" dirty="0">
                <a:solidFill>
                  <a:srgbClr val="0FA3B1"/>
                </a:solidFill>
              </a:rPr>
              <a:t>Xolmurodov Shuxrat Okboyevich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B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"/>
          <p:cNvSpPr/>
          <p:nvPr/>
        </p:nvSpPr>
        <p:spPr>
          <a:xfrm>
            <a:off x="0" y="0"/>
            <a:ext cx="12192000" cy="1150000"/>
          </a:xfrm>
          <a:prstGeom prst="rect">
            <a:avLst/>
          </a:prstGeom>
          <a:gradFill rotWithShape="1">
            <a:gsLst>
              <a:gs pos="0">
                <a:srgbClr val="16203A"/>
              </a:gs>
              <a:gs pos="100000">
                <a:srgbClr val="0FA3B1"/>
              </a:gs>
            </a:gsLst>
            <a:lin ang="0" scaled="1"/>
          </a:gra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3" name="accent"/>
          <p:cNvSpPr/>
          <p:nvPr/>
        </p:nvSpPr>
        <p:spPr>
          <a:xfrm>
            <a:off x="0" y="1150000"/>
            <a:ext cx="12192000" cy="50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4" name="footer"/>
          <p:cNvSpPr/>
          <p:nvPr/>
        </p:nvSpPr>
        <p:spPr>
          <a:xfrm>
            <a:off x="0" y="6750000"/>
            <a:ext cx="12192000" cy="108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5" name="Title"/>
          <p:cNvSpPr txBox="1"/>
          <p:nvPr/>
        </p:nvSpPr>
        <p:spPr>
          <a:xfrm>
            <a:off x="685800" y="0"/>
            <a:ext cx="10820400" cy="115000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algn="l"/>
            <a:r>
              <a:rPr lang="uz-UZ" sz="3200" b="1" dirty="0">
                <a:solidFill>
                  <a:srgbClr val="FFFFFF"/>
                </a:solidFill>
              </a:rPr>
              <a:t>Xulosa</a:t>
            </a:r>
          </a:p>
        </p:txBody>
      </p:sp>
      <p:sp>
        <p:nvSpPr>
          <p:cNvPr id="6" name="Body"/>
          <p:cNvSpPr txBox="1"/>
          <p:nvPr/>
        </p:nvSpPr>
        <p:spPr>
          <a:xfrm>
            <a:off x="731520" y="1500000"/>
            <a:ext cx="10728960" cy="50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Rang va sifatni boshqarish muhim.</a:t>
            </a:r>
          </a:p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Yorqinlik va kontrast tasvirga ta'sir qiladi.</a:t>
            </a:r>
          </a:p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Uyga vazifa: Darslik 154-158-betlar.</a:t>
            </a:r>
          </a:p>
        </p:txBody>
      </p:sp>
      <p:sp>
        <p:nvSpPr>
          <p:cNvPr id="7" name="FooterText"/>
          <p:cNvSpPr txBox="1"/>
          <p:nvPr/>
        </p:nvSpPr>
        <p:spPr>
          <a:xfrm>
            <a:off x="685800" y="6470000"/>
            <a:ext cx="10820400" cy="26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r"/>
            <a:r>
              <a:rPr lang="uz-UZ" sz="1000" dirty="0">
                <a:solidFill>
                  <a:srgbClr val="8A9BB0"/>
                </a:solidFill>
              </a:rPr>
              <a:t>EATR Ta'lim Platformasi</a:t>
            </a:r>
          </a:p>
        </p:txBody>
      </p:sp>
      <p:sp>
        <p:nvSpPr>
          <p:cNvPr id="8" name="AuthorFooter"/>
          <p:cNvSpPr txBox="1"/>
          <p:nvPr/>
        </p:nvSpPr>
        <p:spPr>
          <a:xfrm>
            <a:off x="685800" y="6470000"/>
            <a:ext cx="6800000" cy="26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uz-UZ" sz="1000" b="1" dirty="0">
                <a:solidFill>
                  <a:srgbClr val="0FA3B1"/>
                </a:solidFill>
              </a:rPr>
              <a:t>Xolmurodov Shuxrat Okboyevich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A2744"/>
      </a:dk2>
      <a:lt2>
        <a:srgbClr val="E7E6E6"/>
      </a:lt2>
      <a:accent1>
        <a:srgbClr val="1BDBE0"/>
      </a:accent1>
      <a:accent2>
        <a:srgbClr val="0FA3B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Application>EATR</Application>
  <Slides>9</Slides>
  <Company>EATR Ta'lim Platformasi</Company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6-bob. AKTni turli sohalarga joriy etish</dc:title>
  <dc:creator>EATR Ta'lim Platformasi</dc:creator>
  <cp:lastModifiedBy>EATR</cp:lastModifiedBy>
  <dcterms:created xsi:type="dcterms:W3CDTF">2026-10-08T06:41:04Z</dcterms:created>
  <dcterms:modified xsi:type="dcterms:W3CDTF">2026-10-08T06:41:04Z</dcterms:modified>
</cp:coreProperties>
</file>