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15-bob. Xatolarni tekshirish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Xatolarni tekshirish ta'limda muhim ahamiyatga ega.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Samarali usullar orqali xatolarni aniqlash mumkin.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Bu darsda turli usullarni ko'rib chiqamiz.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Manual tekshirish usullari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O'qib tekshirish: hujjatni diqqat bilan o'qish.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Ovoz chiqarib o'qish: quloq bilan xatolarni aniqlash.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Boshqasi tekshirsin: boshqa kishi ko'z bilan ko'rish.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Mantiqiy tekshirish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Orqadan oldinga o'qish: xatolarni aniqlash.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Mantiqiy xatolar: mantiqiy jihatdan to'g'riligini tekshirish.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Qayta o'qish: diqqat bilan o'qish jarayoni.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Raqamli tekshirish vositalari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Word Spelling Check: imlo xatolarini aniqlaydi.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Grammarly: grammatika xatolarini tekshiradi.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LanguageTool: ko'p tilli tekshiruv vositasi.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O'zgarishlarni kuzatish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Track Changes: o'zgarishlarni ko'rsatadi.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Ko'rib chiqish: har bir o'zgarish rang bilan belgilanadi.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Muallifga ko'rsatish: o'zgarishlar haqida ma'lumot beradi.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Amaliyot va misollar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Praktik misollar bilan xatolarni aniqlash.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Darslikdan foydalanish: 188-190-betlar.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O'zgarishlarni ko'zdan kechirish.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Xatolarni tekshirish ta'lim jarayonida muhim.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Manual va raqamli usullarni birlashtirish zarur.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O'qish va kuzatish orqali xatolarni kamaytirish mumkin.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8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15-bob. Xatolarni tekshirish</dc:title>
  <dc:creator>EATR Ta'lim Platformasi</dc:creator>
  <cp:lastModifiedBy>EATR</cp:lastModifiedBy>
  <dcterms:created xsi:type="dcterms:W3CDTF">2026-10-08T06:46:02Z</dcterms:created>
  <dcterms:modified xsi:type="dcterms:W3CDTF">2026-10-08T06:46:02Z</dcterms:modified>
</cp:coreProperties>
</file>