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/>
      </a:lvl1pPr>
    </p:titleStyle>
    <p:bodyStyle>
      <a:lvl1pPr>
        <a:defRPr sz="2000"/>
      </a:lvl1pPr>
    </p:bodyStyle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203A"/>
            </a:gs>
            <a:gs pos="100000">
              <a:srgbClr val="0E5A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-tl"/>
          <p:cNvSpPr/>
          <p:nvPr/>
        </p:nvSpPr>
        <p:spPr>
          <a:xfrm>
            <a:off x="0" y="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-br"/>
          <p:cNvSpPr/>
          <p:nvPr/>
        </p:nvSpPr>
        <p:spPr>
          <a:xfrm>
            <a:off x="7992000" y="672800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acc-line"/>
          <p:cNvSpPr/>
          <p:nvPr/>
        </p:nvSpPr>
        <p:spPr>
          <a:xfrm>
            <a:off x="5096000" y="4180000"/>
            <a:ext cx="2000000" cy="56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990600" y="2350000"/>
            <a:ext cx="10210800" cy="1650000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pPr algn="ctr"/>
            <a:r>
              <a:rPr lang="uz-UZ" sz="4400" b="1" dirty="0">
                <a:solidFill>
                  <a:srgbClr val="FFFFFF"/>
                </a:solidFill>
              </a:rPr>
              <a:t>12-bob. Tasvirlar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990600" y="4330000"/>
            <a:ext cx="10210800" cy="7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/>
            <a:r>
              <a:rPr lang="uz-UZ" sz="2000" dirty="0">
                <a:solidFill>
                  <a:srgbClr val="8FE9EC"/>
                </a:solidFill>
              </a:rPr>
              <a:t>EATR Ta'lim Platformasi</a:t>
            </a:r>
          </a:p>
        </p:txBody>
      </p:sp>
      <p:sp>
        <p:nvSpPr>
          <p:cNvPr id="7" name="Author"/>
          <p:cNvSpPr txBox="1"/>
          <p:nvPr/>
        </p:nvSpPr>
        <p:spPr>
          <a:xfrm>
            <a:off x="990600" y="6340000"/>
            <a:ext cx="10210800" cy="33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uz-UZ" sz="1100" dirty="0">
                <a:solidFill>
                  <a:srgbClr val="8FE9EC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Sahifa/slayd izchilligi nima?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Muammo va ahamiyati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Dars maqsadi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Izchillik nima?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Hujjatning yagona uslubi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Rang va element joylashuvi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O'zaro bog'liqlik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Izchillikning ahamiyati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Professional ko'rinish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O'quvchini chalg'itmaslik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Brendni mustahkamlash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Word dasturida izchillik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Stillardan foydalanish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Mavzu (Theme) tanlash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Bir xil header/footer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Word dasturida sahifa chegaralari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Bir xil margin sozlamalari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Sahifa dizaynini bir xil saqlash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Oson o'qilishi uchun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PowerPoint da izchillik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Slayd ustasi (Slide Master)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Bir joyda o'zgartirish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Barcha slaydda o'zgarishi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Uyga vazifa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Darslik 178-180-betlar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Izchillikni amalda qo'llash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O'z taqdimotlarini tayyorlash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Xulosa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Izchillik taqdimotning muhim qismi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O'quvchilar uchun foydali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Professional ko'rinish ta'minlaydi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A2744"/>
      </a:dk2>
      <a:lt2>
        <a:srgbClr val="E7E6E6"/>
      </a:lt2>
      <a:accent1>
        <a:srgbClr val="1BDBE0"/>
      </a:accent1>
      <a:accent2>
        <a:srgbClr val="0FA3B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EATR</Application>
  <Slides>9</Slides>
  <Company>EATR Ta'lim Platformasi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12-bob. Tasvirlar</dc:title>
  <dc:creator>EATR Ta'lim Platformasi</dc:creator>
  <cp:lastModifiedBy>EATR</cp:lastModifiedBy>
  <dcterms:created xsi:type="dcterms:W3CDTF">2026-10-08T06:41:53Z</dcterms:created>
  <dcterms:modified xsi:type="dcterms:W3CDTF">2026-10-08T06:41:53Z</dcterms:modified>
</cp:coreProperties>
</file>