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11-bob. Fayllar boshqaruvi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Korporativ brend nima?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Kompaniyaning vizual identifikatsiyasi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Shrift, rang, logo va dizayn elementi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Korporativ brend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O'ziga xos vizual identifikatsiya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Birlamchi va ikkilamchi ranglar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Dizayn elementlarining yagona tizimi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Korporativ uslub elementlari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Logo – kompaniya belgisi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Tipografiya – belgilangan shriftlar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Rasmlar uslubi – foto va grafik elementlar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Brendbuk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Korporativ uslub qoidalari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Dizaynerlar va marketing mutaxassislari uchun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Materiallar tayyorlashda yo'l-yo'riq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Microsoft Wordda korporativ stil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Mavzu – rang va shrift kombinatsiyasi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Stil to'plami – sarlavha va matn stillari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 palitasi – brend ranglariga mos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Shablon saqlash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.dotx formatida saqlash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Kelajakda foydalanish uchun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Korporativ stilni mustahkamlash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Uyga vazifa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 176-177-betlar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Oddiy korporativ stil ishlab chiqish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O'z ijodiy fikrlaringizni qo'shing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Korporativ brendning ahamiyati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Uslub va identifikatsiya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Korporativ stilni yaratish imkoniyati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11-bob. Fayllar boshqaruvi</dc:title>
  <dc:creator>EATR Ta'lim Platformasi</dc:creator>
  <cp:lastModifiedBy>EATR</cp:lastModifiedBy>
  <dcterms:created xsi:type="dcterms:W3CDTF">2026-10-08T06:43:31Z</dcterms:created>
  <dcterms:modified xsi:type="dcterms:W3CDTF">2026-10-08T06:43:31Z</dcterms:modified>
</cp:coreProperties>
</file>