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7-bob. Tizimning xizmat davri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 maketi va auditoriya haqida ma'lumot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Hujjatlar uchun muhim tamoyillar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Maqsadga mos formatni tanlash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Sahifa maketi nima?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Hujjatning umumiy ko'rinishi va elementi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Shrift, rang, ustunlar va chegaralar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 maketi muhimligi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Auditoriyani tahlil qilish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Auditoriya turlarini aniqlash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Mos hujjatlarni tanlash uslublari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Har bir auditoriya uchun maxsus yondashuv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Auditoriya turlari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Bolalar: Darslik, ko'rgazma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Biznes: Hisobot, taklif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Ilmiy: Maqola, dissertatsiya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Maqsadga mos format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A4 — standart hujjatlar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A5 — bukletlar, qo'llanmalar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Gorizontal A4 — jadvallar, taqdimotlar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Muhim tamoyillar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3 ta shrift ishlatish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 palitrasini cheklash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Yetarli bo'sh joy qoldirish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Sarlavhalar ierarxiyasi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Sarlavhalar o'rinlari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Muvofiq ierarxiya yaratish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Oson o'qilishi uchun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 maketi va auditoriya tahlilining ahamiyati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Maqsadga mos hujjat yaratish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Uyga vazifani bajarish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9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7-bob. Tizimning xizmat davri</dc:title>
  <dc:creator>EATR Ta'lim Platformasi</dc:creator>
  <cp:lastModifiedBy>EATR</cp:lastModifiedBy>
  <dcterms:created xsi:type="dcterms:W3CDTF">2026-10-08T06:40:46Z</dcterms:created>
  <dcterms:modified xsi:type="dcterms:W3CDTF">2026-10-08T06:40:46Z</dcterms:modified>
</cp:coreProperties>
</file>