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3800" b="1" dirty="0">
                <a:solidFill>
                  <a:srgbClr val="FFFFFF"/>
                </a:solidFill>
              </a:rPr>
              <a:t>4-bob Kompyuter tarmoqlari va ulardan foydalanish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Tasvirni joylashtirish – muhim jarayon.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Hujjatlar uchun tasvirning o'rni.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O'rin va nisbatlarni tushunish zarur.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Anq joylashtirish usullari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Format → Joylashuv menyusi.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Rasmning joylashuvini tanlash.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Turli pozitsiyalar: yuqori, o'rtada, pastda.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Piksel bo'yicha joylashtirish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O'ng tugma → Rasmni formatlash.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Joylashuv va o'lcham bo'limi.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Koordinatalarni kiritish.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Tomonlar nisbati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Eni va balandligi o'zaro munosabati.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Turli nisbatlar va ulardan foydalanish.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Misollar: 1:1, 4:3, 16:9.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Nisbatni saqlash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O'lchamni o'zgartirishda Shift tugmasi.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Lock aspect ratio katagini belgilash.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Rasmning sifatini saqlash muhim.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Uyga vazifa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Darslikdan 151-153-betlar.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O'rganilganlarni amalda qo'llash.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Tasvirlarni joylashtirish bo'yicha mashq.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Tasvirni aniq joylashtirish oson.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Foydali usullarni bilish zarur.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Amaliyot orqali ko'nikmalarni oshirish.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8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4-bob Kompyuter tarmoqlari va ulardan foydalanish</dc:title>
  <dc:creator>EATR Ta'lim Platformasi</dc:creator>
  <cp:lastModifiedBy>EATR</cp:lastModifiedBy>
  <dcterms:created xsi:type="dcterms:W3CDTF">2026-10-08T06:40:45Z</dcterms:created>
  <dcterms:modified xsi:type="dcterms:W3CDTF">2026-10-08T06:40:45Z</dcterms:modified>
</cp:coreProperties>
</file>