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Takrorlash va mustahkamlash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Takrorlash va mustahkamlash mavzusi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O'tilgan mavzularni qayta ko'rib chiqamiz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Darsning maqsadi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Fayllar bilan ishlash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Fayllar turlari va ularning ishlatilishi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Fayllarni kengaytirish va arxivlash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Arxivlardan foydalanish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Tasvirlar bilan ishlash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 qo'shish va tahrirlash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va qirqish usullari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Tasvirlarning sifatini oshirish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Sahifa dizayni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Maket va obyektlar joylashuvi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Header va Footer qo'shish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muqovasini yaratish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Korporativ uslub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Brend va izchillik tushunchalari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Stil va ranglar tanlovi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Korporativ hujjatlarni tayyorlash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Tekshirish va validatsiya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Xatolarni aniqlash usullari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 sifatini tekshirish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Validatsiya jarayoni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Vizualizatsiya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Diagramma va grafiklar tayyorlash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 vizual ko'rinishi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Vizualizatsiya jarayonining ahamiyati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O'tilgan mavzularni qayta ko'rib chiqish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Takrorlash va mustahkamlashning ahamiyati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Yakuniy loyiha tayyorlash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Takrorlash va mustahkamlash</dc:title>
  <dc:creator>EATR Ta'lim Platformasi</dc:creator>
  <cp:lastModifiedBy>EATR</cp:lastModifiedBy>
  <dcterms:created xsi:type="dcterms:W3CDTF">2026-08-09T09:43:59Z</dcterms:created>
  <dcterms:modified xsi:type="dcterms:W3CDTF">2026-08-09T09:43:59Z</dcterms:modified>
</cp:coreProperties>
</file>