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10-bob. Kommunikatsiya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Nazorat ishi mavzularni tekshirish uchun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1-9 mavzularni qamrab oladi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O'quvchilar bilimini baholash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Fayl kengaytmalari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kengaytmalari va ularning ma'nosi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Kengaytmalar yordamida fayl turlarini aniqlash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 boshqarish usullari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Arxivlash usullari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Fayllarni arxivlashning afzalliklari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Arxiv dasturlari va ularning ishlatilishi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Ma'lumotlarni saqlash va qisqartirish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Tasvirlarni tahrirlash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Tasvirlarni qo'shish va tahrirlash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Qirqish, aylantirish va o'lchamini o'zgartirish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Rang, yorqinlik va kontrastni boshqarish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Sahifa maketi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maketi va auditoriya tahlili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Hujjatga obyektlar joylashtirish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Header va Footer yaratish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Tayyorgarlik maslahatlar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 va konspektlarni qayta ko'rib chiqish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Amaliy mashqlarni takrorlash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Test savollarini yechib ko'rish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Nazorat ishi o'quvchilarning bilimini baholaydi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Mavzularni yanada mustahkamlashga yordam beradi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O'quvchilarni tayyorlashda muhim rol o'ynaydi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8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10-bob. Kommunikatsiya</dc:title>
  <dc:creator>EATR Ta'lim Platformasi</dc:creator>
  <cp:lastModifiedBy>EATR</cp:lastModifiedBy>
  <dcterms:created xsi:type="dcterms:W3CDTF">2026-08-09T09:40:34Z</dcterms:created>
  <dcterms:modified xsi:type="dcterms:W3CDTF">2026-08-09T09:40:34Z</dcterms:modified>
</cp:coreProperties>
</file>