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3800" b="1" dirty="0">
                <a:solidFill>
                  <a:srgbClr val="FFFFFF"/>
                </a:solidFill>
              </a:rPr>
              <a:t>5-bob. Axborot texnologiyalaridan foydalanishning ta'siri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Tasvirni qirqish va aylantirish haqida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o'zgartirishning ahamiyati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 davomida o'rganamiz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Qirqish (Crop) vositasi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Keraksiz qismlarni olib tashlash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Rasmning ko'rinadigan qismini cheklash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Qirqish usullari haqida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Qirqish usullari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tanlang va Qirqish tugmasini bosing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Qora tutqichlarni suring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bosing yoki Enter ni bosing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Shakl bo'yicha qirqish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shakllarga qirqish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Doira, yulduz va boshqa shakllar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Format → Qirqish → Shakl bo'yicha qirqish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Aylantirish (Rotate)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aylantirish usullari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Yashil tutqichni aylantirish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O'ngga va chapga aylantirish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Aylantirish usullari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Gorizontal va vertikal aks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Soat yo'nalishi va qarshi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har xil yo'nalishlarda aylantirish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Amaliy mashq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Word hujjatida rasm qo'yish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Qirqish va aylantirishni bajarish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Matn o'rashini qo'llash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Qirqish va aylantirishni o'rdik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Amaliy mashqni bajarish muhim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vazifa: Darslik 153-154-betlar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5-bob. Axborot texnologiyalaridan foydalanishning ta'siri</dc:title>
  <dc:creator>EATR Ta'lim Platformasi</dc:creator>
  <cp:lastModifiedBy>EATR</cp:lastModifiedBy>
  <dcterms:created xsi:type="dcterms:W3CDTF">2026-08-09T09:41:35Z</dcterms:created>
  <dcterms:modified xsi:type="dcterms:W3CDTF">2026-08-09T09:41:35Z</dcterms:modified>
</cp:coreProperties>
</file>