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3" r:id="rId17"/>
  </p:sldIdLst>
  <p:sldSz cx="12192000" cy="6858000" type="screen16x9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presProps" Target="presProps.xml"/><Relationship Id="rId10" Type="http://schemas.openxmlformats.org/officeDocument/2006/relationships/slide" Target="slides/slide1.xml"/><Relationship Id="rId11" Type="http://schemas.openxmlformats.org/officeDocument/2006/relationships/slide" Target="slides/slide2.xml"/><Relationship Id="rId12" Type="http://schemas.openxmlformats.org/officeDocument/2006/relationships/slide" Target="slides/slide3.xml"/><Relationship Id="rId13" Type="http://schemas.openxmlformats.org/officeDocument/2006/relationships/slide" Target="slides/slide4.xml"/><Relationship Id="rId14" Type="http://schemas.openxmlformats.org/officeDocument/2006/relationships/slide" Target="slides/slide5.xml"/><Relationship Id="rId15" Type="http://schemas.openxmlformats.org/officeDocument/2006/relationships/slide" Target="slides/slide6.xml"/><Relationship Id="rId16" Type="http://schemas.openxmlformats.org/officeDocument/2006/relationships/slide" Target="slides/slide7.xml"/><Relationship Id="rId17" Type="http://schemas.openxmlformats.org/officeDocument/2006/relationships/slide" Target="slides/slide8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sz="4400"/>
      </a:lvl1pPr>
    </p:titleStyle>
    <p:bodyStyle>
      <a:lvl1pPr>
        <a:defRPr sz="2000"/>
      </a:lvl1pPr>
    </p:bodyStyle>
    <p:otherStyle/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6203A"/>
            </a:gs>
            <a:gs pos="100000">
              <a:srgbClr val="0E5A6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c-tl"/>
          <p:cNvSpPr/>
          <p:nvPr/>
        </p:nvSpPr>
        <p:spPr>
          <a:xfrm>
            <a:off x="0" y="0"/>
            <a:ext cx="4200000" cy="13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-br"/>
          <p:cNvSpPr/>
          <p:nvPr/>
        </p:nvSpPr>
        <p:spPr>
          <a:xfrm>
            <a:off x="7992000" y="6728000"/>
            <a:ext cx="4200000" cy="13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acc-line"/>
          <p:cNvSpPr/>
          <p:nvPr/>
        </p:nvSpPr>
        <p:spPr>
          <a:xfrm>
            <a:off x="5096000" y="4180000"/>
            <a:ext cx="2000000" cy="56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990600" y="2350000"/>
            <a:ext cx="10210800" cy="1650000"/>
          </a:xfrm>
          <a:prstGeom prst="rect">
            <a:avLst/>
          </a:prstGeom>
          <a:noFill/>
        </p:spPr>
        <p:txBody>
          <a:bodyPr wrap="square" rtlCol="0" anchor="b">
            <a:normAutofit/>
          </a:bodyPr>
          <a:lstStyle/>
          <a:p>
            <a:pPr algn="ctr"/>
            <a:r>
              <a:rPr lang="uz-UZ" sz="3800" b="1" dirty="0">
                <a:solidFill>
                  <a:srgbClr val="FFFFFF"/>
                </a:solidFill>
              </a:rPr>
              <a:t>4-bob Kompyuter tarmoqlari va ulardan foydalanish</a:t>
            </a:r>
          </a:p>
        </p:txBody>
      </p:sp>
      <p:sp>
        <p:nvSpPr>
          <p:cNvPr id="6" name="Subtitle"/>
          <p:cNvSpPr txBox="1"/>
          <p:nvPr/>
        </p:nvSpPr>
        <p:spPr>
          <a:xfrm>
            <a:off x="990600" y="4330000"/>
            <a:ext cx="10210800" cy="7000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algn="ctr"/>
            <a:r>
              <a:rPr lang="uz-UZ" sz="2000" dirty="0">
                <a:solidFill>
                  <a:srgbClr val="8FE9EC"/>
                </a:solidFill>
              </a:rPr>
              <a:t>EATR Ta'lim Platformasi</a:t>
            </a:r>
          </a:p>
        </p:txBody>
      </p:sp>
      <p:sp>
        <p:nvSpPr>
          <p:cNvPr id="7" name="Author"/>
          <p:cNvSpPr txBox="1"/>
          <p:nvPr/>
        </p:nvSpPr>
        <p:spPr>
          <a:xfrm>
            <a:off x="990600" y="6340000"/>
            <a:ext cx="10210800" cy="33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/>
            <a:r>
              <a:rPr lang="uz-UZ" sz="1100" dirty="0">
                <a:solidFill>
                  <a:srgbClr val="8FE9EC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Kirish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Tasvirni joylashtirish – muhim jarayon.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Hujjatlar uchun tasvirning o'rni.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O'rin va nisbatlarni tushunish zarur.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Anq joylashtirish usullari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Format → Joylashuv menyusi.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Rasmning joylashuvini tanlash.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Turli pozitsiyalar: yuqori, o'rtada, pastda.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Piksel bo'yicha joylashtirish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O'ng tugma → Rasmni formatlash.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Joylashuv va o'lcham bo'limi.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Koordinatalarni kiritish.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Tomonlar nisbati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Eni va balandligi o'zaro munosabati.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Turli nisbatlar va ulardan foydalanish.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Misollar: 1:1, 4:3, 16:9.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Nisbatni saqlash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O'lchamni o'zgartirishda Shift tugmasi.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Lock aspect ratio katagini belgilash.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Rasmning sifatini saqlash muhim.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Uyga vazifa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Darslikdan 151-153-betlar.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O'rganilganlarni amalda qo'llash.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Tasvirlarni joylashtirish bo'yicha mashq.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Xulosa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Tasvirni aniq joylashtirish oson.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Foydali usullarni bilish zarur.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Amaliyot orqali ko'nikmalarni oshirish.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A2744"/>
      </a:dk2>
      <a:lt2>
        <a:srgbClr val="E7E6E6"/>
      </a:lt2>
      <a:accent1>
        <a:srgbClr val="1BDBE0"/>
      </a:accent1>
      <a:accent2>
        <a:srgbClr val="0FA3B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EATR</Application>
  <Slides>8</Slides>
  <Company>EATR Ta'lim Platformasi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4-bob Kompyuter tarmoqlari va ulardan foydalanish</dc:title>
  <dc:creator>EATR Ta'lim Platformasi</dc:creator>
  <cp:lastModifiedBy>EATR</cp:lastModifiedBy>
  <dcterms:created xsi:type="dcterms:W3CDTF">2026-08-09T09:43:35Z</dcterms:created>
  <dcterms:modified xsi:type="dcterms:W3CDTF">2026-08-09T09:43:35Z</dcterms:modified>
</cp:coreProperties>
</file>