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13-bob. Loyihalash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Microsoft Word dasturida stil yaratish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Stil — formatlash elementlari to'plami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Bir marta yarating, bir tugma bilan qo'llang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Stil nima?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Shrift, o'lcham, rang va oraliq kombinatsiyasi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Matnni tezda formatlash imkoniyati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Hujjatni yanada chiroyli qilish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Yangi stil yaratish bosqichlari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Bosh sahifa → Stillar panelini oching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Yangi stil tugmasini bosing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Stilga nom bering va formatlashni sozlang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Formatlash parametrlarini tanlash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Shrift turi va o'lchamini tanlang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Qalinlik, kursiv, rangni belgilang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Qator oraliqlarini sozlang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Stilni o'zgartirish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Stillar panelidagi stilga o'ng tugma bosing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O'zgartirish tugmasini tanlang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Kerakli o'zgarishlarni kiriting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Stilni hujjatga qo'llash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Matnni tanlang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Kerakli stilni bosing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Tez va oson formatlash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Muqova sahifasi ustasi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Stilni shablon sifatida saqlang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Kelajakdagi hujjatlarda foydalaning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O'z uslubingizni yarating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Yangi stil yaratish — oson jarayon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Matnni zamonaviy ko'rinishga keltiradi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Uyga vazifa: 3 ta stil yarating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13-bob. Loyihalash</dc:title>
  <dc:creator>EATR Ta'lim Platformasi</dc:creator>
  <cp:lastModifiedBy>EATR</cp:lastModifiedBy>
  <dcterms:created xsi:type="dcterms:W3CDTF">2026-08-09T09:42:01Z</dcterms:created>
  <dcterms:modified xsi:type="dcterms:W3CDTF">2026-08-09T09:42:01Z</dcterms:modified>
</cp:coreProperties>
</file>