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3800" b="1" dirty="0">
                <a:solidFill>
                  <a:srgbClr val="FFFFFF"/>
                </a:solidFill>
              </a:rPr>
              <a:t>1-bob. Kompyuter tizimining turlari va komponentlari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Kompyuter tizimining asosiy komponentlari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 maqsadlari va ma'lumotlar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Kompyuter tizimlari haqida umumiy tushuncha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Kompyuter tizimining komponentlari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Texnik va dasturiy ta'minot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Ichki va tashqi qurilmalar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Periferiya qurilmalari haqida ma'lumot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Dasturiy ta'minot 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Amaliy dasturlar va tizim dasturlari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Grafik interfeys (GUI) va buyruqlar qatori interfeysi (CLI)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Dasturiy ta'minotning ahamiyati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Markaziy protsessor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Markaziy protsessor (CPU) vazifalari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Ishlash prinsipi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Protsessorning ahamiyati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Ichki xotira 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RAM va ROM xotiralarining farqi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Ichki xotira turlari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Xotira tezligi va uning ta'siri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Kompyuter 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Shaxsiy, stol va portativ kompyuterlar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Tarmoqqa ulangan va ulanmagan kompyuterlar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Kompyuterlarni foydalanish usullari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Rivojlanayotgan texnologiyalar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3G/4G texnologiyalari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Planshet va smartfonlardan foydalanish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Texnologiyalar va kundalik hayot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Kompyuter tizimining turlari va komponentlari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 davomida olingan bilimlar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Kelgusida qo'llash imkoniyatlari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1-bob. Kompyuter tizimining turlari va komponentlari</dc:title>
  <dc:creator>EATR Ta'lim Platformasi</dc:creator>
  <cp:lastModifiedBy>EATR</cp:lastModifiedBy>
  <dcterms:created xsi:type="dcterms:W3CDTF">2026-08-09T08:40:37Z</dcterms:created>
  <dcterms:modified xsi:type="dcterms:W3CDTF">2026-08-09T08:40:37Z</dcterms:modified>
</cp:coreProperties>
</file>