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16-bob. Grafik va diagrammalar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Verifikatsiya va validatsiya tushunchalari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Muammolarni hal qilishda muhim rol o'ynaydi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Darsda asosiy farqlarni o'rganamiz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Verifikatsiya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To'g'ri yasalyaptimi?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Jarayonni tekshirish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Rejalashtirilgandek bajarilmoqda?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Validatsiya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To'g'ri narsa yasalyaptimi?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Natijani tekshirish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Foydalanuvchi ehtiyojini qondiradi?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Ma'lumot kiritishda validatsiya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Foydalanuvchi noto'g'ri ma'lumot kiritmasligi uchun cheklovlar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Excel dasturida ma'lumotlarni tekshirish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Data Validation funksiyasi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Excel da ma'lumotlarni tekshirish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 → Ma'lumotlarni tekshirish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Ruxsat beriladigan qiymat turini tanlash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Minimal va maksimal chegaralar belgilash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Misol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Yoshni kiritish: 6-120 gacha butun son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Boshqa qiymat kiritilsa, xato xabari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Iltimos, to'g'ri yosh kiriting (6-120)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191-192-betlarni o'qish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Misollarni bajarish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Mavzuni mustahkamlash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Verifikatsiya va validatsiya farqlari muhim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Tekshirish jarayoni sifatni oshiradi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O'rganilgan bilimlarni amalda qo'llash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16-bob. Grafik va diagrammalar</dc:title>
  <dc:creator>EATR Ta'lim Platformasi</dc:creator>
  <cp:lastModifiedBy>EATR</cp:lastModifiedBy>
  <dcterms:created xsi:type="dcterms:W3CDTF">2026-08-09T09:42:46Z</dcterms:created>
  <dcterms:modified xsi:type="dcterms:W3CDTF">2026-08-09T09:42:46Z</dcterms:modified>
</cp:coreProperties>
</file>