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6-bob. AKTni turli sohalarga joriy etish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Tasvirning rangi va sifati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Yorqinlik va kontrastning ahamiyati.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Ranglarni boshqarish usullari.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Yorqinlik (Brightness)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Rasmning umumiy yorug'lik darajasi.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Oshirish rasmni oqlashtiradi.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Kamaytirish qoralatadi.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Kontrast (Contrast)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Eng yorug' va eng qorang'u qismlar farqi.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Yuqori kontrast rang farqini kuchaytiradi.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Past kontrast sust rang farqini ko'rsatadi.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Ranglarni sozlash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To'yinish ranglarning to'yinganlik darajasi.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toni issiq/sovuq muvozanati.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Ranglash butun rasmga bitta rang berish.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Aniqlik (Sharpness)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o'tkirlashtirish chetlarni aniqlashtiradi.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 va detallar ko'zga tashlanadi.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Loyqalashtirish silliq ko'rinish beradi.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Oldindan belgilangan uslublar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Word da 'Rasim uslublari' bo'limi.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Tayyor ramkalar va effektlar mavjud.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Doira, soya, aylantirish va boshqalar.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Asl holatga qaytarish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Format → Rasm → Rasmni tiklash.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Barcha o'zgarishlarni bekor qiladi.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asl holatiga keltiradi.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va sifatni boshqarish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Yorqinlik va kontrast tasvirga ta'sir qiladi.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vazifa: Darslik 154-158-betlar.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6-bob. AKTni turli sohalarga joriy etish</dc:title>
  <dc:creator>EATR Ta'lim Platformasi</dc:creator>
  <cp:lastModifiedBy>EATR</cp:lastModifiedBy>
  <dcterms:created xsi:type="dcterms:W3CDTF">2026-08-09T09:44:36Z</dcterms:created>
  <dcterms:modified xsi:type="dcterms:W3CDTF">2026-08-09T09:44:36Z</dcterms:modified>
</cp:coreProperties>
</file>